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300" r:id="rId4"/>
    <p:sldId id="297" r:id="rId5"/>
    <p:sldId id="301" r:id="rId6"/>
    <p:sldId id="302" r:id="rId7"/>
    <p:sldId id="310" r:id="rId8"/>
    <p:sldId id="304" r:id="rId9"/>
    <p:sldId id="305" r:id="rId10"/>
    <p:sldId id="306" r:id="rId11"/>
    <p:sldId id="307" r:id="rId12"/>
    <p:sldId id="30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950024"/>
            <a:ext cx="90353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Self-efficacy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</a:t>
            </a:r>
            <a:r>
              <a:rPr lang="en-GB" sz="4000" b="1" dirty="0" smtClean="0">
                <a:solidFill>
                  <a:srgbClr val="816CAE"/>
                </a:solidFill>
              </a:rPr>
              <a:t>2</a:t>
            </a:r>
            <a:endParaRPr lang="en-GB" sz="4000" b="1" dirty="0">
              <a:solidFill>
                <a:srgbClr val="816CAE"/>
              </a:solidFill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12" y="2475124"/>
            <a:ext cx="2399892" cy="3387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0"/>
          <a:stretch/>
        </p:blipFill>
        <p:spPr>
          <a:xfrm>
            <a:off x="0" y="-15902"/>
            <a:ext cx="12192000" cy="24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436771" y="2672255"/>
            <a:ext cx="11138453" cy="287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the poem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Were there any parts you liked?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words you don’t understand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88326" y="2640239"/>
            <a:ext cx="10123217" cy="299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the person in the poem feel at the beginning of the poem? Why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they want to do when they went to see the manager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 next? What did they do every night after school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232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4612" y="2786517"/>
            <a:ext cx="10123217" cy="367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did they feel during the semi-final game?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did they feel at the end of the poem?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 you think happens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232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43000" y="2439732"/>
            <a:ext cx="7511143" cy="367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The counting game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One, two, three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Clap, two, three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Clap, stamp, three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Clap, stamp, animal noise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Count-off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425719"/>
            <a:ext cx="9124783" cy="36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does </a:t>
            </a:r>
            <a:r>
              <a:rPr lang="en-US" dirty="0" smtClean="0"/>
              <a:t>“self-belief” </a:t>
            </a:r>
            <a:r>
              <a:rPr lang="en-US" dirty="0"/>
              <a:t>mean?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it important to believe in ourselves?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there been a time during lockdown when you felt </a:t>
            </a:r>
            <a:r>
              <a:rPr lang="en-US" dirty="0" smtClean="0"/>
              <a:t>helpless or </a:t>
            </a:r>
            <a:r>
              <a:rPr lang="en-US" dirty="0"/>
              <a:t>like you couldn’t change anything?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How do you help yourself feel better when you are sad?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Self-belief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104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806746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Has there ever been a time when you have found something very </a:t>
            </a:r>
            <a:r>
              <a:rPr lang="en-US" dirty="0" smtClean="0"/>
              <a:t>difficult </a:t>
            </a:r>
            <a:r>
              <a:rPr lang="en-US" dirty="0"/>
              <a:t>and given 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you ever found something very difficult but tried it </a:t>
            </a:r>
            <a:r>
              <a:rPr lang="en-US" dirty="0" smtClean="0"/>
              <a:t>anyway?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did that feel?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Self-belief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3399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Me</a:t>
            </a:r>
            <a:r>
              <a:rPr lang="en-US" sz="4000" b="1" dirty="0" smtClean="0">
                <a:solidFill>
                  <a:srgbClr val="816CAE"/>
                </a:solidFill>
              </a:rPr>
              <a:t> by </a:t>
            </a:r>
            <a:r>
              <a:rPr lang="en-US" sz="4000" b="1" dirty="0" err="1" smtClean="0">
                <a:solidFill>
                  <a:srgbClr val="816CAE"/>
                </a:solidFill>
              </a:rPr>
              <a:t>Swapna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Haddow</a:t>
            </a:r>
            <a:endParaRPr lang="en-GB" sz="3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43886" y="2253182"/>
            <a:ext cx="5132921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291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10" name="Picture 9" descr="leap leaping jump free pho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53" y="2902842"/>
            <a:ext cx="2430859" cy="248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04014" y="2673994"/>
            <a:ext cx="9915275" cy="311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the story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parts you liked?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Were there any pictures in your mind as you heard the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Me</a:t>
            </a:r>
            <a:r>
              <a:rPr lang="en-US" sz="4000" b="1" dirty="0" smtClean="0">
                <a:solidFill>
                  <a:srgbClr val="816CAE"/>
                </a:solidFill>
              </a:rPr>
              <a:t> by </a:t>
            </a:r>
            <a:r>
              <a:rPr lang="en-US" sz="4000" b="1" dirty="0" err="1" smtClean="0">
                <a:solidFill>
                  <a:srgbClr val="816CAE"/>
                </a:solidFill>
              </a:rPr>
              <a:t>Swapna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Haddow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012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2981" y="2759471"/>
            <a:ext cx="11522787" cy="311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does the poem make you feel?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has the poet made you feel that way?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you name some of the things the poet loves about herself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Me</a:t>
            </a:r>
            <a:r>
              <a:rPr lang="en-US" sz="4000" b="1" dirty="0" smtClean="0">
                <a:solidFill>
                  <a:srgbClr val="816CAE"/>
                </a:solidFill>
              </a:rPr>
              <a:t> by </a:t>
            </a:r>
            <a:r>
              <a:rPr lang="en-US" sz="4000" b="1" dirty="0" err="1" smtClean="0">
                <a:solidFill>
                  <a:srgbClr val="816CAE"/>
                </a:solidFill>
              </a:rPr>
              <a:t>Swapna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Haddow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77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38200" y="2532120"/>
            <a:ext cx="10938240" cy="3114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Is it always easy to love yourself? Why not?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does the poet do when she finds it harder to love herself?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you spot any poetic techniques used in this poem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love about yourself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Me</a:t>
            </a:r>
            <a:r>
              <a:rPr lang="en-US" sz="4000" b="1" dirty="0" smtClean="0">
                <a:solidFill>
                  <a:srgbClr val="816CAE"/>
                </a:solidFill>
              </a:rPr>
              <a:t> by </a:t>
            </a:r>
            <a:r>
              <a:rPr lang="en-US" sz="4000" b="1" dirty="0" err="1" smtClean="0">
                <a:solidFill>
                  <a:srgbClr val="816CAE"/>
                </a:solidFill>
              </a:rPr>
              <a:t>Swapna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Haddow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266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30249" y="2537716"/>
            <a:ext cx="6127142" cy="311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Writing our own “Me poems”</a:t>
            </a:r>
          </a:p>
          <a:p>
            <a:pPr marL="0" indent="0">
              <a:buNone/>
            </a:pPr>
            <a:r>
              <a:rPr lang="en-US" dirty="0"/>
              <a:t>Do you have a special skill?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your body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your mind really good at?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Me</a:t>
            </a:r>
            <a:r>
              <a:rPr lang="en-US" sz="4000" b="1" dirty="0" smtClean="0">
                <a:solidFill>
                  <a:srgbClr val="816CAE"/>
                </a:solidFill>
              </a:rPr>
              <a:t> by </a:t>
            </a:r>
            <a:r>
              <a:rPr lang="en-US" sz="4000" b="1" dirty="0" err="1" smtClean="0">
                <a:solidFill>
                  <a:srgbClr val="816CAE"/>
                </a:solidFill>
              </a:rPr>
              <a:t>Swapna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Haddow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6460671" y="30201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What do </a:t>
            </a:r>
            <a:r>
              <a:rPr lang="en-US" sz="2800" dirty="0"/>
              <a:t>you love about your face?</a:t>
            </a:r>
          </a:p>
          <a:p>
            <a:endParaRPr lang="en-US" sz="2800" dirty="0"/>
          </a:p>
          <a:p>
            <a:r>
              <a:rPr lang="en-US" sz="2800" dirty="0"/>
              <a:t>What do other people say they love about you?</a:t>
            </a:r>
          </a:p>
          <a:p>
            <a:endParaRPr lang="en-US" sz="2800" dirty="0"/>
          </a:p>
          <a:p>
            <a:r>
              <a:rPr lang="en-US" sz="2800" dirty="0"/>
              <a:t>What are you good at?</a:t>
            </a:r>
          </a:p>
        </p:txBody>
      </p:sp>
    </p:spTree>
    <p:extLst>
      <p:ext uri="{BB962C8B-B14F-4D97-AF65-F5344CB8AC3E}">
        <p14:creationId xmlns:p14="http://schemas.microsoft.com/office/powerpoint/2010/main" val="27781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243886" y="2253182"/>
            <a:ext cx="5132921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256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2050" name="Picture 2" descr="Football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6" y="2640239"/>
            <a:ext cx="3152168" cy="31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818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56</cp:revision>
  <dcterms:created xsi:type="dcterms:W3CDTF">2020-08-25T14:46:08Z</dcterms:created>
  <dcterms:modified xsi:type="dcterms:W3CDTF">2020-09-23T09:09:21Z</dcterms:modified>
</cp:coreProperties>
</file>