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95" r:id="rId4"/>
    <p:sldId id="294" r:id="rId5"/>
    <p:sldId id="260" r:id="rId6"/>
    <p:sldId id="262" r:id="rId7"/>
    <p:sldId id="287" r:id="rId8"/>
    <p:sldId id="296" r:id="rId9"/>
    <p:sldId id="299" r:id="rId10"/>
    <p:sldId id="297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ells" initials="AW" lastIdx="3" clrIdx="0">
    <p:extLst>
      <p:ext uri="{19B8F6BF-5375-455C-9EA6-DF929625EA0E}">
        <p15:presenceInfo xmlns:p15="http://schemas.microsoft.com/office/powerpoint/2012/main" userId="S::AlexW@institute-of-fundraising.org.uk::adbd3522-a59a-4e52-92b2-95e24a99eb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2764" autoAdjust="0"/>
  </p:normalViewPr>
  <p:slideViewPr>
    <p:cSldViewPr snapToGrid="0" snapToObjects="1">
      <p:cViewPr varScale="1">
        <p:scale>
          <a:sx n="80" d="100"/>
          <a:sy n="80" d="100"/>
        </p:scale>
        <p:origin x="5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198F-F604-F44D-879D-E033F519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54F54-F23D-3D42-8871-D1B9A9E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577B-CB86-9B4E-B4D0-D74CB55A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72C-FE6C-6648-B23F-815C3DC7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BC9-4CBF-D640-9BF0-9F0B2F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E5-B470-9F4F-BA4D-BD7F486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5653-9846-AA40-B2EF-58E5CCD7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7AF9-9FF2-914C-976F-EEC69C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BBC9-A035-0F42-93DD-5D0F297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7EBA-154D-554B-BC2F-C653976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1F06-549E-F447-B02A-005F40C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04491-9466-8642-BC12-E26B1770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4C0A-EF09-5246-87AA-0C62699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C96F-9BBA-6047-9330-95616222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780D-4971-D84B-857F-5B611FA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4D8-7886-8D41-B136-EC9386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E15-9368-FA41-9BD1-9FC59F01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25CF-A8A6-0F42-A551-1DC4E2E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686-464B-EF4D-B8E7-83C2087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7B9A-B365-F64D-A743-A478F1D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191-A8AB-7C46-AFA1-82BA70FF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EF04-6238-7742-A971-22D2D7FB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3605-3A13-C548-B09A-2B6A8A04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D9A-8B25-9A4A-A618-5450236B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A20F-0FA9-124F-92EB-7E3DE74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74FA-24B8-6A40-A53B-526DE80E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1E6C-A551-1445-B33F-96582987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1ADE-0F89-B84E-9101-421C085D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BC38-32A2-0C43-9DC2-6C89593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969D-81F4-4F40-BF71-3B208CC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A4A-5E1B-BD42-A5CE-D731AF79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5984-7CD8-5244-A29D-FDD42514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2085-47A2-C540-BA4F-A6C7C68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9C2A7-F9DE-6F46-B41E-79EBD0E3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4E1-4FDC-CE44-A263-63BBE03E3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89555-1E11-BB4A-BC8A-3A33FE08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53E2-FFEA-834B-88C0-7E4F186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403D-3618-B542-937D-C652770A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BBE1F-1946-094E-879D-C9D8EB3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801-47C3-9744-B712-7223189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72E4-88A0-7248-82C3-ED956CFF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842E-ECA7-1740-989E-311F8C1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640F-4D77-0742-9868-5B0B4E5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8EF94-A0AF-A345-9672-C56AFE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EFD1-76DF-5F4A-8C61-CCBA80D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E4E7-0975-A640-8C5D-C4E97E9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E9F-36F1-6D4B-B65E-176FEB9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7D63-D429-CF42-99CB-296E85A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6AF9-3A94-9F40-AFEC-A3A8FB31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735E-F787-FD45-9DBA-BF946FBC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FE16-0F6A-FB44-8248-37C78F2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EECD-6418-9646-9D37-2BB9B2AA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A86-D663-5C44-B37D-9E4C504F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AC07-285F-F24F-8AE6-59A2BA0D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10E3-AD8A-464A-A00C-18A5E8D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B0B-E1E1-F143-8EDA-5381EB43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2B06-2DEB-A14D-BBF7-40D390D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5D26-7C8F-2147-8797-FD9D7FF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62FB1-D889-B944-B4AA-B79DD768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269D-CF99-1946-8F57-12C64E07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25AA-676B-2547-B285-8FF8C9BA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737E-52A3-7844-9C26-3A61323B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2C98-C67D-8346-85F3-1E7AED19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g"/><Relationship Id="rId4" Type="http://schemas.openxmlformats.org/officeDocument/2006/relationships/hyperlink" Target="https://literacytrust.org.uk/bookofhop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7553B-0ACF-E944-9E57-C90931F5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4827"/>
            <a:ext cx="121920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2950024"/>
            <a:ext cx="90353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816CAE"/>
                </a:solidFill>
              </a:rPr>
              <a:t>Gratitude</a:t>
            </a:r>
            <a:endParaRPr lang="en-GB" sz="4800" b="1" dirty="0">
              <a:solidFill>
                <a:srgbClr val="816CAE"/>
              </a:solidFill>
            </a:endParaRP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Wellbeing and literacy activities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Key Stage </a:t>
            </a:r>
            <a:r>
              <a:rPr lang="en-GB" sz="4000" b="1" dirty="0" smtClean="0">
                <a:solidFill>
                  <a:srgbClr val="816CAE"/>
                </a:solidFill>
              </a:rPr>
              <a:t>2</a:t>
            </a:r>
            <a:endParaRPr lang="en-GB" sz="4000" b="1" dirty="0">
              <a:solidFill>
                <a:srgbClr val="816CAE"/>
              </a:solidFill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2897" y="6423424"/>
            <a:ext cx="10202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© National Literacy Trust 2020 </a:t>
            </a:r>
          </a:p>
          <a:p>
            <a:pPr algn="r"/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12" y="2294627"/>
            <a:ext cx="2399892" cy="3387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30"/>
          <a:stretch/>
        </p:blipFill>
        <p:spPr>
          <a:xfrm>
            <a:off x="0" y="0"/>
            <a:ext cx="12192000" cy="24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5" y="668692"/>
            <a:ext cx="5856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16CAE"/>
                </a:solidFill>
              </a:rPr>
              <a:t>Dear </a:t>
            </a:r>
            <a:r>
              <a:rPr lang="en-US" sz="4000" b="1" dirty="0" err="1" smtClean="0">
                <a:solidFill>
                  <a:srgbClr val="816CAE"/>
                </a:solidFill>
              </a:rPr>
              <a:t>Sila</a:t>
            </a:r>
            <a:r>
              <a:rPr lang="en-US" sz="4000" b="1" dirty="0" smtClean="0">
                <a:solidFill>
                  <a:srgbClr val="816CAE"/>
                </a:solidFill>
              </a:rPr>
              <a:t>, Dear Yasmin</a:t>
            </a:r>
            <a:endParaRPr lang="en-US" sz="2400" dirty="0"/>
          </a:p>
          <a:p>
            <a:endParaRPr lang="en-GB" sz="3200" dirty="0"/>
          </a:p>
        </p:txBody>
      </p:sp>
      <p:pic>
        <p:nvPicPr>
          <p:cNvPr id="10" name="Picture 9" descr="Drawing of a Heart with the text Thank you Doctor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r="4217"/>
          <a:stretch/>
        </p:blipFill>
        <p:spPr bwMode="auto">
          <a:xfrm>
            <a:off x="407367" y="2734139"/>
            <a:ext cx="2858770" cy="3006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8189" y="3055438"/>
            <a:ext cx="7959254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dirty="0" err="1"/>
              <a:t>Sila</a:t>
            </a:r>
            <a:r>
              <a:rPr lang="en-GB" sz="4000" dirty="0"/>
              <a:t> and Yasmin had been able to write letters to each </a:t>
            </a:r>
            <a:r>
              <a:rPr lang="en-GB" sz="4000" dirty="0" smtClean="0"/>
              <a:t>other, </a:t>
            </a:r>
            <a:r>
              <a:rPr lang="en-GB" sz="4000" dirty="0"/>
              <a:t>what might they have said</a:t>
            </a:r>
            <a:r>
              <a:rPr lang="en-GB" sz="4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90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6" y="668692"/>
            <a:ext cx="360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16CAE"/>
                </a:solidFill>
              </a:rPr>
              <a:t>Gratitude jar</a:t>
            </a:r>
            <a:endParaRPr lang="en-US" sz="2400" dirty="0"/>
          </a:p>
          <a:p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36" y="2083717"/>
            <a:ext cx="3255966" cy="3799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869" y="2841283"/>
            <a:ext cx="4485177" cy="30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85828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</a:t>
            </a:r>
            <a:r>
              <a:rPr lang="en-US" dirty="0" smtClean="0"/>
              <a:t>“gratitude” </a:t>
            </a:r>
            <a:r>
              <a:rPr lang="en-US" dirty="0"/>
              <a:t>mean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Gratitude is a feeling of thankfulness for what we have.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Focusing </a:t>
            </a:r>
            <a:r>
              <a:rPr lang="en-GB" dirty="0"/>
              <a:t>on what we are grateful for can make us feel better when we are going through a difficult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Gratitude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104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85828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is it important to focus on the good things in our lives?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might this help us when times are tough?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it always easy to be grateful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Gratitude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3091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7943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Was there </a:t>
            </a:r>
            <a:r>
              <a:rPr lang="en-US" sz="3200" dirty="0"/>
              <a:t>a time during lockdown when you felt thankful for something?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Is there something you feel thankful for now you are back at school?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Connecting with each other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55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7943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do we show our gratitude?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does saying </a:t>
            </a:r>
            <a:r>
              <a:rPr lang="en-US" sz="3200" dirty="0" smtClean="0"/>
              <a:t>“thank you” </a:t>
            </a:r>
            <a:r>
              <a:rPr lang="en-US" sz="3200" dirty="0"/>
              <a:t>make you feel?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does it make others feel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Connecting with each other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44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3886" y="2253182"/>
            <a:ext cx="5132921" cy="1493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The Book of Hopes </a:t>
            </a:r>
          </a:p>
          <a:p>
            <a:pPr marL="0" indent="0">
              <a:buNone/>
            </a:pPr>
            <a:r>
              <a:rPr lang="en-GB" sz="2800" dirty="0">
                <a:hlinkClick r:id="rId4"/>
              </a:rPr>
              <a:t>literacytrust.org.uk/</a:t>
            </a:r>
            <a:r>
              <a:rPr lang="en-GB" sz="2800" dirty="0" err="1">
                <a:hlinkClick r:id="rId4"/>
              </a:rPr>
              <a:t>bookofhopes</a:t>
            </a:r>
            <a:endParaRPr lang="en-GB" sz="2800" dirty="0"/>
          </a:p>
          <a:p>
            <a:pPr marL="0" indent="0">
              <a:buNone/>
            </a:pPr>
            <a:r>
              <a:rPr lang="en-US" dirty="0"/>
              <a:t>Page </a:t>
            </a:r>
            <a:r>
              <a:rPr lang="en-US" dirty="0" smtClean="0"/>
              <a:t>312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8844" y="717623"/>
            <a:ext cx="87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Yasmin and </a:t>
            </a:r>
            <a:r>
              <a:rPr lang="en-US" sz="4000" b="1" dirty="0" err="1">
                <a:solidFill>
                  <a:srgbClr val="816CAE"/>
                </a:solidFill>
              </a:rPr>
              <a:t>Sila</a:t>
            </a:r>
            <a:r>
              <a:rPr lang="en-US" sz="4000" b="1" dirty="0">
                <a:solidFill>
                  <a:srgbClr val="816CAE"/>
                </a:solidFill>
              </a:rPr>
              <a:t> by Marianne Levy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1026" name="Picture 2" descr="table, chair, seat, restaurant, red, relax, furniture, room, chairs, break, gastronomy, color game, coziness, outside catering, street cafe, garden furni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7" y="2672502"/>
            <a:ext cx="4036613" cy="30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5434" y="2791339"/>
            <a:ext cx="11228921" cy="2964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What was the story about?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Are there any parts you liked?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Were there any pictures in your mind </a:t>
            </a:r>
            <a:r>
              <a:rPr lang="en-US" sz="3200" dirty="0" smtClean="0"/>
              <a:t>as </a:t>
            </a:r>
            <a:r>
              <a:rPr lang="en-US" sz="3200" dirty="0"/>
              <a:t>you heard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story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8844" y="717623"/>
            <a:ext cx="87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Best Feeling Ever by Fleur Hitchcock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1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3079" y="2428649"/>
            <a:ext cx="9270250" cy="36278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did Yasmin feel at the beginning of the story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had Yasmin been walking for miles and miles?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was she coming from?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might she </a:t>
            </a:r>
            <a:r>
              <a:rPr lang="en-US" dirty="0" smtClean="0"/>
              <a:t>have disappeared in the morning?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did she go?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8844" y="717623"/>
            <a:ext cx="87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Best Feeling Ever by Fleur Hitchcock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3079" y="2428649"/>
            <a:ext cx="9270250" cy="36278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How did </a:t>
            </a:r>
            <a:r>
              <a:rPr lang="en-US" dirty="0" err="1"/>
              <a:t>Sila</a:t>
            </a:r>
            <a:r>
              <a:rPr lang="en-US" dirty="0"/>
              <a:t> feel about Yasmin to begin with?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about when she left?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did </a:t>
            </a:r>
            <a:r>
              <a:rPr lang="en-US" dirty="0" err="1"/>
              <a:t>Sila</a:t>
            </a:r>
            <a:r>
              <a:rPr lang="en-US" dirty="0"/>
              <a:t> think she would never stop looking for Yasmin?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was the other woman sitting in the café at the end of the story?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did Yasmin call her daughter </a:t>
            </a:r>
            <a:r>
              <a:rPr lang="en-US" dirty="0" err="1"/>
              <a:t>Sila</a:t>
            </a:r>
            <a:r>
              <a:rPr lang="en-US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8844" y="717623"/>
            <a:ext cx="87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Best Feeling Ever by Fleur Hitchcock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3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651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Parris</dc:creator>
  <cp:lastModifiedBy>NLTYRP02</cp:lastModifiedBy>
  <cp:revision>47</cp:revision>
  <dcterms:created xsi:type="dcterms:W3CDTF">2020-08-25T14:46:08Z</dcterms:created>
  <dcterms:modified xsi:type="dcterms:W3CDTF">2020-09-23T09:04:29Z</dcterms:modified>
</cp:coreProperties>
</file>